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8D5E4-E086-431E-AF18-681F3532F7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1A1B655-E04A-49AF-91E7-39916D86B1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46F1758-090E-41C1-9B35-5AD6D8EC1799}"/>
              </a:ext>
            </a:extLst>
          </p:cNvPr>
          <p:cNvSpPr>
            <a:spLocks noGrp="1"/>
          </p:cNvSpPr>
          <p:nvPr>
            <p:ph type="dt" sz="half" idx="10"/>
          </p:nvPr>
        </p:nvSpPr>
        <p:spPr/>
        <p:txBody>
          <a:bodyPr/>
          <a:lstStyle/>
          <a:p>
            <a:fld id="{90A5DAD2-88B2-4B53-AA24-C5194EAE7B57}" type="datetimeFigureOut">
              <a:rPr lang="en-GB" smtClean="0"/>
              <a:t>06/01/2021</a:t>
            </a:fld>
            <a:endParaRPr lang="en-GB"/>
          </a:p>
        </p:txBody>
      </p:sp>
      <p:sp>
        <p:nvSpPr>
          <p:cNvPr id="5" name="Footer Placeholder 4">
            <a:extLst>
              <a:ext uri="{FF2B5EF4-FFF2-40B4-BE49-F238E27FC236}">
                <a16:creationId xmlns:a16="http://schemas.microsoft.com/office/drawing/2014/main" id="{688CD97D-5763-4A3B-BDE9-2E3DDD3CC9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8EF862-081C-4C5E-B63E-58F09D1B97C2}"/>
              </a:ext>
            </a:extLst>
          </p:cNvPr>
          <p:cNvSpPr>
            <a:spLocks noGrp="1"/>
          </p:cNvSpPr>
          <p:nvPr>
            <p:ph type="sldNum" sz="quarter" idx="12"/>
          </p:nvPr>
        </p:nvSpPr>
        <p:spPr/>
        <p:txBody>
          <a:bodyPr/>
          <a:lstStyle/>
          <a:p>
            <a:fld id="{7815B4A4-7D77-475A-AE5B-223C4430B67A}" type="slidenum">
              <a:rPr lang="en-GB" smtClean="0"/>
              <a:t>‹#›</a:t>
            </a:fld>
            <a:endParaRPr lang="en-GB"/>
          </a:p>
        </p:txBody>
      </p:sp>
    </p:spTree>
    <p:extLst>
      <p:ext uri="{BB962C8B-B14F-4D97-AF65-F5344CB8AC3E}">
        <p14:creationId xmlns:p14="http://schemas.microsoft.com/office/powerpoint/2010/main" val="3414217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23BA1-47E6-417C-922D-7E71C3F5F45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9F21CA5-A953-4F2A-A05E-4B62251A70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FAC927-47A9-4063-9784-060C07419484}"/>
              </a:ext>
            </a:extLst>
          </p:cNvPr>
          <p:cNvSpPr>
            <a:spLocks noGrp="1"/>
          </p:cNvSpPr>
          <p:nvPr>
            <p:ph type="dt" sz="half" idx="10"/>
          </p:nvPr>
        </p:nvSpPr>
        <p:spPr/>
        <p:txBody>
          <a:bodyPr/>
          <a:lstStyle/>
          <a:p>
            <a:fld id="{90A5DAD2-88B2-4B53-AA24-C5194EAE7B57}" type="datetimeFigureOut">
              <a:rPr lang="en-GB" smtClean="0"/>
              <a:t>06/01/2021</a:t>
            </a:fld>
            <a:endParaRPr lang="en-GB"/>
          </a:p>
        </p:txBody>
      </p:sp>
      <p:sp>
        <p:nvSpPr>
          <p:cNvPr id="5" name="Footer Placeholder 4">
            <a:extLst>
              <a:ext uri="{FF2B5EF4-FFF2-40B4-BE49-F238E27FC236}">
                <a16:creationId xmlns:a16="http://schemas.microsoft.com/office/drawing/2014/main" id="{6E7477D1-B50A-4A58-90FF-51018236D8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A84500-9029-4C05-8F0E-45295C5E299E}"/>
              </a:ext>
            </a:extLst>
          </p:cNvPr>
          <p:cNvSpPr>
            <a:spLocks noGrp="1"/>
          </p:cNvSpPr>
          <p:nvPr>
            <p:ph type="sldNum" sz="quarter" idx="12"/>
          </p:nvPr>
        </p:nvSpPr>
        <p:spPr/>
        <p:txBody>
          <a:bodyPr/>
          <a:lstStyle/>
          <a:p>
            <a:fld id="{7815B4A4-7D77-475A-AE5B-223C4430B67A}" type="slidenum">
              <a:rPr lang="en-GB" smtClean="0"/>
              <a:t>‹#›</a:t>
            </a:fld>
            <a:endParaRPr lang="en-GB"/>
          </a:p>
        </p:txBody>
      </p:sp>
    </p:spTree>
    <p:extLst>
      <p:ext uri="{BB962C8B-B14F-4D97-AF65-F5344CB8AC3E}">
        <p14:creationId xmlns:p14="http://schemas.microsoft.com/office/powerpoint/2010/main" val="2358748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6CDC98-D3D0-46E8-A7E7-1B9B52A106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6211A37-F9A1-450F-B1A2-7FF21F8F58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70C06A-48D7-4A32-BA22-C809812F7358}"/>
              </a:ext>
            </a:extLst>
          </p:cNvPr>
          <p:cNvSpPr>
            <a:spLocks noGrp="1"/>
          </p:cNvSpPr>
          <p:nvPr>
            <p:ph type="dt" sz="half" idx="10"/>
          </p:nvPr>
        </p:nvSpPr>
        <p:spPr/>
        <p:txBody>
          <a:bodyPr/>
          <a:lstStyle/>
          <a:p>
            <a:fld id="{90A5DAD2-88B2-4B53-AA24-C5194EAE7B57}" type="datetimeFigureOut">
              <a:rPr lang="en-GB" smtClean="0"/>
              <a:t>06/01/2021</a:t>
            </a:fld>
            <a:endParaRPr lang="en-GB"/>
          </a:p>
        </p:txBody>
      </p:sp>
      <p:sp>
        <p:nvSpPr>
          <p:cNvPr id="5" name="Footer Placeholder 4">
            <a:extLst>
              <a:ext uri="{FF2B5EF4-FFF2-40B4-BE49-F238E27FC236}">
                <a16:creationId xmlns:a16="http://schemas.microsoft.com/office/drawing/2014/main" id="{6902FCD3-CC02-43EF-BB97-3ADE4C797F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0A9F00-45E2-46BB-B98D-260203329738}"/>
              </a:ext>
            </a:extLst>
          </p:cNvPr>
          <p:cNvSpPr>
            <a:spLocks noGrp="1"/>
          </p:cNvSpPr>
          <p:nvPr>
            <p:ph type="sldNum" sz="quarter" idx="12"/>
          </p:nvPr>
        </p:nvSpPr>
        <p:spPr/>
        <p:txBody>
          <a:bodyPr/>
          <a:lstStyle/>
          <a:p>
            <a:fld id="{7815B4A4-7D77-475A-AE5B-223C4430B67A}" type="slidenum">
              <a:rPr lang="en-GB" smtClean="0"/>
              <a:t>‹#›</a:t>
            </a:fld>
            <a:endParaRPr lang="en-GB"/>
          </a:p>
        </p:txBody>
      </p:sp>
    </p:spTree>
    <p:extLst>
      <p:ext uri="{BB962C8B-B14F-4D97-AF65-F5344CB8AC3E}">
        <p14:creationId xmlns:p14="http://schemas.microsoft.com/office/powerpoint/2010/main" val="70649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DE1F3-A69D-46AB-A406-9FF5BCECF5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4F17D8-8EE7-4EAB-A235-3C53E3F49E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A3E21A-D45C-439B-8D8C-2B103412D8F6}"/>
              </a:ext>
            </a:extLst>
          </p:cNvPr>
          <p:cNvSpPr>
            <a:spLocks noGrp="1"/>
          </p:cNvSpPr>
          <p:nvPr>
            <p:ph type="dt" sz="half" idx="10"/>
          </p:nvPr>
        </p:nvSpPr>
        <p:spPr/>
        <p:txBody>
          <a:bodyPr/>
          <a:lstStyle/>
          <a:p>
            <a:fld id="{90A5DAD2-88B2-4B53-AA24-C5194EAE7B57}" type="datetimeFigureOut">
              <a:rPr lang="en-GB" smtClean="0"/>
              <a:t>06/01/2021</a:t>
            </a:fld>
            <a:endParaRPr lang="en-GB"/>
          </a:p>
        </p:txBody>
      </p:sp>
      <p:sp>
        <p:nvSpPr>
          <p:cNvPr id="5" name="Footer Placeholder 4">
            <a:extLst>
              <a:ext uri="{FF2B5EF4-FFF2-40B4-BE49-F238E27FC236}">
                <a16:creationId xmlns:a16="http://schemas.microsoft.com/office/drawing/2014/main" id="{EA9F4654-B71D-4BA8-B96E-637B36C567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5C9086-6EC0-45EC-BE06-C0AB6028576F}"/>
              </a:ext>
            </a:extLst>
          </p:cNvPr>
          <p:cNvSpPr>
            <a:spLocks noGrp="1"/>
          </p:cNvSpPr>
          <p:nvPr>
            <p:ph type="sldNum" sz="quarter" idx="12"/>
          </p:nvPr>
        </p:nvSpPr>
        <p:spPr/>
        <p:txBody>
          <a:bodyPr/>
          <a:lstStyle/>
          <a:p>
            <a:fld id="{7815B4A4-7D77-475A-AE5B-223C4430B67A}" type="slidenum">
              <a:rPr lang="en-GB" smtClean="0"/>
              <a:t>‹#›</a:t>
            </a:fld>
            <a:endParaRPr lang="en-GB"/>
          </a:p>
        </p:txBody>
      </p:sp>
    </p:spTree>
    <p:extLst>
      <p:ext uri="{BB962C8B-B14F-4D97-AF65-F5344CB8AC3E}">
        <p14:creationId xmlns:p14="http://schemas.microsoft.com/office/powerpoint/2010/main" val="888682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563B3-9500-4D86-B335-D61179E585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C40D60A-9243-4938-B583-3105A5D7F9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E00B5F-3C0C-437D-A165-561190E9D0F7}"/>
              </a:ext>
            </a:extLst>
          </p:cNvPr>
          <p:cNvSpPr>
            <a:spLocks noGrp="1"/>
          </p:cNvSpPr>
          <p:nvPr>
            <p:ph type="dt" sz="half" idx="10"/>
          </p:nvPr>
        </p:nvSpPr>
        <p:spPr/>
        <p:txBody>
          <a:bodyPr/>
          <a:lstStyle/>
          <a:p>
            <a:fld id="{90A5DAD2-88B2-4B53-AA24-C5194EAE7B57}" type="datetimeFigureOut">
              <a:rPr lang="en-GB" smtClean="0"/>
              <a:t>06/01/2021</a:t>
            </a:fld>
            <a:endParaRPr lang="en-GB"/>
          </a:p>
        </p:txBody>
      </p:sp>
      <p:sp>
        <p:nvSpPr>
          <p:cNvPr id="5" name="Footer Placeholder 4">
            <a:extLst>
              <a:ext uri="{FF2B5EF4-FFF2-40B4-BE49-F238E27FC236}">
                <a16:creationId xmlns:a16="http://schemas.microsoft.com/office/drawing/2014/main" id="{3F50D32A-1F03-4309-9B3E-0F122D664E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4C0105-94EF-4BD5-884D-D7B33C289ADE}"/>
              </a:ext>
            </a:extLst>
          </p:cNvPr>
          <p:cNvSpPr>
            <a:spLocks noGrp="1"/>
          </p:cNvSpPr>
          <p:nvPr>
            <p:ph type="sldNum" sz="quarter" idx="12"/>
          </p:nvPr>
        </p:nvSpPr>
        <p:spPr/>
        <p:txBody>
          <a:bodyPr/>
          <a:lstStyle/>
          <a:p>
            <a:fld id="{7815B4A4-7D77-475A-AE5B-223C4430B67A}" type="slidenum">
              <a:rPr lang="en-GB" smtClean="0"/>
              <a:t>‹#›</a:t>
            </a:fld>
            <a:endParaRPr lang="en-GB"/>
          </a:p>
        </p:txBody>
      </p:sp>
    </p:spTree>
    <p:extLst>
      <p:ext uri="{BB962C8B-B14F-4D97-AF65-F5344CB8AC3E}">
        <p14:creationId xmlns:p14="http://schemas.microsoft.com/office/powerpoint/2010/main" val="1708774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0DDEB-22BB-4103-A2C0-CDBE9959D8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3CBD96-0FF2-4324-87A2-62882EF1AD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79B88EE-D29D-4F74-AE55-0BB5B4FDBE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5E19710-2B4A-4110-93E0-AA9689988D41}"/>
              </a:ext>
            </a:extLst>
          </p:cNvPr>
          <p:cNvSpPr>
            <a:spLocks noGrp="1"/>
          </p:cNvSpPr>
          <p:nvPr>
            <p:ph type="dt" sz="half" idx="10"/>
          </p:nvPr>
        </p:nvSpPr>
        <p:spPr/>
        <p:txBody>
          <a:bodyPr/>
          <a:lstStyle/>
          <a:p>
            <a:fld id="{90A5DAD2-88B2-4B53-AA24-C5194EAE7B57}" type="datetimeFigureOut">
              <a:rPr lang="en-GB" smtClean="0"/>
              <a:t>06/01/2021</a:t>
            </a:fld>
            <a:endParaRPr lang="en-GB"/>
          </a:p>
        </p:txBody>
      </p:sp>
      <p:sp>
        <p:nvSpPr>
          <p:cNvPr id="6" name="Footer Placeholder 5">
            <a:extLst>
              <a:ext uri="{FF2B5EF4-FFF2-40B4-BE49-F238E27FC236}">
                <a16:creationId xmlns:a16="http://schemas.microsoft.com/office/drawing/2014/main" id="{263D3283-0637-46CA-83BE-C73B283D7A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080F89-ACFA-489E-A78A-0BB8627E8C82}"/>
              </a:ext>
            </a:extLst>
          </p:cNvPr>
          <p:cNvSpPr>
            <a:spLocks noGrp="1"/>
          </p:cNvSpPr>
          <p:nvPr>
            <p:ph type="sldNum" sz="quarter" idx="12"/>
          </p:nvPr>
        </p:nvSpPr>
        <p:spPr/>
        <p:txBody>
          <a:bodyPr/>
          <a:lstStyle/>
          <a:p>
            <a:fld id="{7815B4A4-7D77-475A-AE5B-223C4430B67A}" type="slidenum">
              <a:rPr lang="en-GB" smtClean="0"/>
              <a:t>‹#›</a:t>
            </a:fld>
            <a:endParaRPr lang="en-GB"/>
          </a:p>
        </p:txBody>
      </p:sp>
    </p:spTree>
    <p:extLst>
      <p:ext uri="{BB962C8B-B14F-4D97-AF65-F5344CB8AC3E}">
        <p14:creationId xmlns:p14="http://schemas.microsoft.com/office/powerpoint/2010/main" val="3230141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2CE91-E47A-46C8-9682-9FCE7379239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33B1DB-0737-48DD-827F-078A8D8DFF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07B2C6-184E-467D-99B5-83E132558D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937FD4B-F877-41F0-8A26-2D809BA096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E690EB-667C-48AA-8B9D-89E4725F83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110ADFF-5FBD-4823-AB6E-2BA9ED71444D}"/>
              </a:ext>
            </a:extLst>
          </p:cNvPr>
          <p:cNvSpPr>
            <a:spLocks noGrp="1"/>
          </p:cNvSpPr>
          <p:nvPr>
            <p:ph type="dt" sz="half" idx="10"/>
          </p:nvPr>
        </p:nvSpPr>
        <p:spPr/>
        <p:txBody>
          <a:bodyPr/>
          <a:lstStyle/>
          <a:p>
            <a:fld id="{90A5DAD2-88B2-4B53-AA24-C5194EAE7B57}" type="datetimeFigureOut">
              <a:rPr lang="en-GB" smtClean="0"/>
              <a:t>06/01/2021</a:t>
            </a:fld>
            <a:endParaRPr lang="en-GB"/>
          </a:p>
        </p:txBody>
      </p:sp>
      <p:sp>
        <p:nvSpPr>
          <p:cNvPr id="8" name="Footer Placeholder 7">
            <a:extLst>
              <a:ext uri="{FF2B5EF4-FFF2-40B4-BE49-F238E27FC236}">
                <a16:creationId xmlns:a16="http://schemas.microsoft.com/office/drawing/2014/main" id="{894EE8BD-733E-46B7-B4BE-2A54B2DD2D7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8349ECA-C406-44DA-91F3-35B107FB2B04}"/>
              </a:ext>
            </a:extLst>
          </p:cNvPr>
          <p:cNvSpPr>
            <a:spLocks noGrp="1"/>
          </p:cNvSpPr>
          <p:nvPr>
            <p:ph type="sldNum" sz="quarter" idx="12"/>
          </p:nvPr>
        </p:nvSpPr>
        <p:spPr/>
        <p:txBody>
          <a:bodyPr/>
          <a:lstStyle/>
          <a:p>
            <a:fld id="{7815B4A4-7D77-475A-AE5B-223C4430B67A}" type="slidenum">
              <a:rPr lang="en-GB" smtClean="0"/>
              <a:t>‹#›</a:t>
            </a:fld>
            <a:endParaRPr lang="en-GB"/>
          </a:p>
        </p:txBody>
      </p:sp>
    </p:spTree>
    <p:extLst>
      <p:ext uri="{BB962C8B-B14F-4D97-AF65-F5344CB8AC3E}">
        <p14:creationId xmlns:p14="http://schemas.microsoft.com/office/powerpoint/2010/main" val="343447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E13F6-200D-4D84-88FA-BBE6ED47835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475D0D1-6853-4B17-BE89-E0072BF2A0F6}"/>
              </a:ext>
            </a:extLst>
          </p:cNvPr>
          <p:cNvSpPr>
            <a:spLocks noGrp="1"/>
          </p:cNvSpPr>
          <p:nvPr>
            <p:ph type="dt" sz="half" idx="10"/>
          </p:nvPr>
        </p:nvSpPr>
        <p:spPr/>
        <p:txBody>
          <a:bodyPr/>
          <a:lstStyle/>
          <a:p>
            <a:fld id="{90A5DAD2-88B2-4B53-AA24-C5194EAE7B57}" type="datetimeFigureOut">
              <a:rPr lang="en-GB" smtClean="0"/>
              <a:t>06/01/2021</a:t>
            </a:fld>
            <a:endParaRPr lang="en-GB"/>
          </a:p>
        </p:txBody>
      </p:sp>
      <p:sp>
        <p:nvSpPr>
          <p:cNvPr id="4" name="Footer Placeholder 3">
            <a:extLst>
              <a:ext uri="{FF2B5EF4-FFF2-40B4-BE49-F238E27FC236}">
                <a16:creationId xmlns:a16="http://schemas.microsoft.com/office/drawing/2014/main" id="{C94A220D-3A95-48D4-AB1C-1B3F1EBB3E7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2A589A2-F8DF-4038-B6BF-0C8A3B2D2D24}"/>
              </a:ext>
            </a:extLst>
          </p:cNvPr>
          <p:cNvSpPr>
            <a:spLocks noGrp="1"/>
          </p:cNvSpPr>
          <p:nvPr>
            <p:ph type="sldNum" sz="quarter" idx="12"/>
          </p:nvPr>
        </p:nvSpPr>
        <p:spPr/>
        <p:txBody>
          <a:bodyPr/>
          <a:lstStyle/>
          <a:p>
            <a:fld id="{7815B4A4-7D77-475A-AE5B-223C4430B67A}" type="slidenum">
              <a:rPr lang="en-GB" smtClean="0"/>
              <a:t>‹#›</a:t>
            </a:fld>
            <a:endParaRPr lang="en-GB"/>
          </a:p>
        </p:txBody>
      </p:sp>
    </p:spTree>
    <p:extLst>
      <p:ext uri="{BB962C8B-B14F-4D97-AF65-F5344CB8AC3E}">
        <p14:creationId xmlns:p14="http://schemas.microsoft.com/office/powerpoint/2010/main" val="3810024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A695FB-7466-4E1F-9564-552AB6F7D1EE}"/>
              </a:ext>
            </a:extLst>
          </p:cNvPr>
          <p:cNvSpPr>
            <a:spLocks noGrp="1"/>
          </p:cNvSpPr>
          <p:nvPr>
            <p:ph type="dt" sz="half" idx="10"/>
          </p:nvPr>
        </p:nvSpPr>
        <p:spPr/>
        <p:txBody>
          <a:bodyPr/>
          <a:lstStyle/>
          <a:p>
            <a:fld id="{90A5DAD2-88B2-4B53-AA24-C5194EAE7B57}" type="datetimeFigureOut">
              <a:rPr lang="en-GB" smtClean="0"/>
              <a:t>06/01/2021</a:t>
            </a:fld>
            <a:endParaRPr lang="en-GB"/>
          </a:p>
        </p:txBody>
      </p:sp>
      <p:sp>
        <p:nvSpPr>
          <p:cNvPr id="3" name="Footer Placeholder 2">
            <a:extLst>
              <a:ext uri="{FF2B5EF4-FFF2-40B4-BE49-F238E27FC236}">
                <a16:creationId xmlns:a16="http://schemas.microsoft.com/office/drawing/2014/main" id="{AC2B801D-280A-4A46-ACA4-063058D6CAF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6F063D2-796C-4113-89A5-2E9DCCD8324A}"/>
              </a:ext>
            </a:extLst>
          </p:cNvPr>
          <p:cNvSpPr>
            <a:spLocks noGrp="1"/>
          </p:cNvSpPr>
          <p:nvPr>
            <p:ph type="sldNum" sz="quarter" idx="12"/>
          </p:nvPr>
        </p:nvSpPr>
        <p:spPr/>
        <p:txBody>
          <a:bodyPr/>
          <a:lstStyle/>
          <a:p>
            <a:fld id="{7815B4A4-7D77-475A-AE5B-223C4430B67A}" type="slidenum">
              <a:rPr lang="en-GB" smtClean="0"/>
              <a:t>‹#›</a:t>
            </a:fld>
            <a:endParaRPr lang="en-GB"/>
          </a:p>
        </p:txBody>
      </p:sp>
    </p:spTree>
    <p:extLst>
      <p:ext uri="{BB962C8B-B14F-4D97-AF65-F5344CB8AC3E}">
        <p14:creationId xmlns:p14="http://schemas.microsoft.com/office/powerpoint/2010/main" val="4005524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9644F-6852-4755-B2D9-CE8E7BE92A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1A71A0D-759D-4ADD-8067-CB52F4146E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25697AB-A7A3-47BB-8F93-F05D77A737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D6EF18-DDFC-49ED-99CE-2BC7CF62EAE9}"/>
              </a:ext>
            </a:extLst>
          </p:cNvPr>
          <p:cNvSpPr>
            <a:spLocks noGrp="1"/>
          </p:cNvSpPr>
          <p:nvPr>
            <p:ph type="dt" sz="half" idx="10"/>
          </p:nvPr>
        </p:nvSpPr>
        <p:spPr/>
        <p:txBody>
          <a:bodyPr/>
          <a:lstStyle/>
          <a:p>
            <a:fld id="{90A5DAD2-88B2-4B53-AA24-C5194EAE7B57}" type="datetimeFigureOut">
              <a:rPr lang="en-GB" smtClean="0"/>
              <a:t>06/01/2021</a:t>
            </a:fld>
            <a:endParaRPr lang="en-GB"/>
          </a:p>
        </p:txBody>
      </p:sp>
      <p:sp>
        <p:nvSpPr>
          <p:cNvPr id="6" name="Footer Placeholder 5">
            <a:extLst>
              <a:ext uri="{FF2B5EF4-FFF2-40B4-BE49-F238E27FC236}">
                <a16:creationId xmlns:a16="http://schemas.microsoft.com/office/drawing/2014/main" id="{611EEE7B-0FD7-4E15-8753-FA524DA0E8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4A1B829-9130-4987-AC14-0C9E2630EBF1}"/>
              </a:ext>
            </a:extLst>
          </p:cNvPr>
          <p:cNvSpPr>
            <a:spLocks noGrp="1"/>
          </p:cNvSpPr>
          <p:nvPr>
            <p:ph type="sldNum" sz="quarter" idx="12"/>
          </p:nvPr>
        </p:nvSpPr>
        <p:spPr/>
        <p:txBody>
          <a:bodyPr/>
          <a:lstStyle/>
          <a:p>
            <a:fld id="{7815B4A4-7D77-475A-AE5B-223C4430B67A}" type="slidenum">
              <a:rPr lang="en-GB" smtClean="0"/>
              <a:t>‹#›</a:t>
            </a:fld>
            <a:endParaRPr lang="en-GB"/>
          </a:p>
        </p:txBody>
      </p:sp>
    </p:spTree>
    <p:extLst>
      <p:ext uri="{BB962C8B-B14F-4D97-AF65-F5344CB8AC3E}">
        <p14:creationId xmlns:p14="http://schemas.microsoft.com/office/powerpoint/2010/main" val="2361785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22C4A-07FD-4858-85AE-BD28677520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91F47EF-6CAA-4832-9986-446F94B52D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09AD6E1-4DF9-47F2-835F-DA9EE9B44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B6FE1C-4F62-44FF-AF7A-215737E2BB5E}"/>
              </a:ext>
            </a:extLst>
          </p:cNvPr>
          <p:cNvSpPr>
            <a:spLocks noGrp="1"/>
          </p:cNvSpPr>
          <p:nvPr>
            <p:ph type="dt" sz="half" idx="10"/>
          </p:nvPr>
        </p:nvSpPr>
        <p:spPr/>
        <p:txBody>
          <a:bodyPr/>
          <a:lstStyle/>
          <a:p>
            <a:fld id="{90A5DAD2-88B2-4B53-AA24-C5194EAE7B57}" type="datetimeFigureOut">
              <a:rPr lang="en-GB" smtClean="0"/>
              <a:t>06/01/2021</a:t>
            </a:fld>
            <a:endParaRPr lang="en-GB"/>
          </a:p>
        </p:txBody>
      </p:sp>
      <p:sp>
        <p:nvSpPr>
          <p:cNvPr id="6" name="Footer Placeholder 5">
            <a:extLst>
              <a:ext uri="{FF2B5EF4-FFF2-40B4-BE49-F238E27FC236}">
                <a16:creationId xmlns:a16="http://schemas.microsoft.com/office/drawing/2014/main" id="{252A1F1E-C417-406E-BF85-2B6872650C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AD3367-DDFB-4F45-B09E-8D97EBA2DDA5}"/>
              </a:ext>
            </a:extLst>
          </p:cNvPr>
          <p:cNvSpPr>
            <a:spLocks noGrp="1"/>
          </p:cNvSpPr>
          <p:nvPr>
            <p:ph type="sldNum" sz="quarter" idx="12"/>
          </p:nvPr>
        </p:nvSpPr>
        <p:spPr/>
        <p:txBody>
          <a:bodyPr/>
          <a:lstStyle/>
          <a:p>
            <a:fld id="{7815B4A4-7D77-475A-AE5B-223C4430B67A}" type="slidenum">
              <a:rPr lang="en-GB" smtClean="0"/>
              <a:t>‹#›</a:t>
            </a:fld>
            <a:endParaRPr lang="en-GB"/>
          </a:p>
        </p:txBody>
      </p:sp>
    </p:spTree>
    <p:extLst>
      <p:ext uri="{BB962C8B-B14F-4D97-AF65-F5344CB8AC3E}">
        <p14:creationId xmlns:p14="http://schemas.microsoft.com/office/powerpoint/2010/main" val="2504405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555C06-7681-4D07-ADA7-F21057034D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E2AB842-2A1F-4EB7-87D2-57A362351D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AFF3F9-A811-4939-9FA3-01215E3F87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A5DAD2-88B2-4B53-AA24-C5194EAE7B57}" type="datetimeFigureOut">
              <a:rPr lang="en-GB" smtClean="0"/>
              <a:t>06/01/2021</a:t>
            </a:fld>
            <a:endParaRPr lang="en-GB"/>
          </a:p>
        </p:txBody>
      </p:sp>
      <p:sp>
        <p:nvSpPr>
          <p:cNvPr id="5" name="Footer Placeholder 4">
            <a:extLst>
              <a:ext uri="{FF2B5EF4-FFF2-40B4-BE49-F238E27FC236}">
                <a16:creationId xmlns:a16="http://schemas.microsoft.com/office/drawing/2014/main" id="{518F4098-0896-47ED-B807-F115788DCF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1887520-D998-46AD-A487-7DA09F1758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5B4A4-7D77-475A-AE5B-223C4430B67A}" type="slidenum">
              <a:rPr lang="en-GB" smtClean="0"/>
              <a:t>‹#›</a:t>
            </a:fld>
            <a:endParaRPr lang="en-GB"/>
          </a:p>
        </p:txBody>
      </p:sp>
    </p:spTree>
    <p:extLst>
      <p:ext uri="{BB962C8B-B14F-4D97-AF65-F5344CB8AC3E}">
        <p14:creationId xmlns:p14="http://schemas.microsoft.com/office/powerpoint/2010/main" val="4268274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50F7F6A-8A3B-4654-B05E-13C1C966C6C2}"/>
              </a:ext>
            </a:extLst>
          </p:cNvPr>
          <p:cNvPicPr>
            <a:picLocks noChangeAspect="1"/>
          </p:cNvPicPr>
          <p:nvPr/>
        </p:nvPicPr>
        <p:blipFill rotWithShape="1">
          <a:blip r:embed="rId2">
            <a:extLst>
              <a:ext uri="{28A0092B-C50C-407E-A947-70E740481C1C}">
                <a14:useLocalDpi xmlns:a14="http://schemas.microsoft.com/office/drawing/2010/main" val="0"/>
              </a:ext>
            </a:extLst>
          </a:blip>
          <a:srcRect t="14712" b="15192"/>
          <a:stretch/>
        </p:blipFill>
        <p:spPr>
          <a:xfrm>
            <a:off x="0" y="0"/>
            <a:ext cx="12192000" cy="8262786"/>
          </a:xfrm>
          <a:prstGeom prst="rect">
            <a:avLst/>
          </a:prstGeom>
        </p:spPr>
      </p:pic>
      <p:sp>
        <p:nvSpPr>
          <p:cNvPr id="3" name="TextBox 2">
            <a:extLst>
              <a:ext uri="{FF2B5EF4-FFF2-40B4-BE49-F238E27FC236}">
                <a16:creationId xmlns:a16="http://schemas.microsoft.com/office/drawing/2014/main" id="{467E45A9-290B-459F-AF75-58C6EB6EADD6}"/>
              </a:ext>
            </a:extLst>
          </p:cNvPr>
          <p:cNvSpPr txBox="1"/>
          <p:nvPr/>
        </p:nvSpPr>
        <p:spPr>
          <a:xfrm>
            <a:off x="2037806" y="196595"/>
            <a:ext cx="7863840" cy="1569660"/>
          </a:xfrm>
          <a:prstGeom prst="rect">
            <a:avLst/>
          </a:prstGeom>
          <a:noFill/>
        </p:spPr>
        <p:txBody>
          <a:bodyPr wrap="square" rtlCol="0">
            <a:spAutoFit/>
          </a:bodyPr>
          <a:lstStyle/>
          <a:p>
            <a:pPr algn="ctr"/>
            <a:r>
              <a:rPr lang="en-GB" sz="4800" b="1" dirty="0" smtClean="0">
                <a:solidFill>
                  <a:srgbClr val="00B0F0"/>
                </a:solidFill>
                <a:latin typeface="Tempus Sans ITC" panose="04020404030D07020202" pitchFamily="82" charset="0"/>
              </a:rPr>
              <a:t>#WELLNESS WEDNESAY</a:t>
            </a:r>
          </a:p>
          <a:p>
            <a:pPr algn="ctr"/>
            <a:r>
              <a:rPr lang="en-GB" sz="4800" b="1" dirty="0" smtClean="0">
                <a:solidFill>
                  <a:srgbClr val="00B0F0"/>
                </a:solidFill>
                <a:latin typeface="Tempus Sans ITC" panose="04020404030D07020202" pitchFamily="82" charset="0"/>
              </a:rPr>
              <a:t>STRETCH &amp; REFLECT </a:t>
            </a:r>
            <a:endParaRPr lang="en-GB" sz="4800" b="1" dirty="0">
              <a:solidFill>
                <a:srgbClr val="00B0F0"/>
              </a:solidFill>
              <a:latin typeface="Tempus Sans ITC" panose="04020404030D07020202" pitchFamily="82" charset="0"/>
            </a:endParaRPr>
          </a:p>
        </p:txBody>
      </p:sp>
      <p:sp>
        <p:nvSpPr>
          <p:cNvPr id="8" name="TextBox 7">
            <a:extLst>
              <a:ext uri="{FF2B5EF4-FFF2-40B4-BE49-F238E27FC236}">
                <a16:creationId xmlns:a16="http://schemas.microsoft.com/office/drawing/2014/main" id="{C4CF6E53-DF87-409A-ACBD-498CA3AE9101}"/>
              </a:ext>
            </a:extLst>
          </p:cNvPr>
          <p:cNvSpPr txBox="1"/>
          <p:nvPr/>
        </p:nvSpPr>
        <p:spPr>
          <a:xfrm>
            <a:off x="339634" y="1962850"/>
            <a:ext cx="11625943" cy="8248412"/>
          </a:xfrm>
          <a:prstGeom prst="rect">
            <a:avLst/>
          </a:prstGeom>
          <a:noFill/>
        </p:spPr>
        <p:txBody>
          <a:bodyPr wrap="square" rtlCol="0">
            <a:spAutoFit/>
          </a:bodyPr>
          <a:lstStyle/>
          <a:p>
            <a:pPr algn="ctr"/>
            <a:r>
              <a:rPr lang="en-GB" sz="4800" b="1" dirty="0" smtClean="0">
                <a:solidFill>
                  <a:srgbClr val="FF0000"/>
                </a:solidFill>
                <a:latin typeface="Tempus Sans ITC" panose="04020404030D07020202" pitchFamily="82" charset="0"/>
              </a:rPr>
              <a:t>Turtle Stretch</a:t>
            </a:r>
          </a:p>
          <a:p>
            <a:pPr algn="ctr"/>
            <a:endParaRPr lang="en-GB" sz="4800" b="1" dirty="0">
              <a:solidFill>
                <a:srgbClr val="FF0000"/>
              </a:solidFill>
              <a:latin typeface="Tempus Sans ITC" panose="04020404030D07020202" pitchFamily="82" charset="0"/>
            </a:endParaRPr>
          </a:p>
          <a:p>
            <a:pPr algn="ctr"/>
            <a:endParaRPr lang="en-GB" sz="4800" b="1" dirty="0">
              <a:solidFill>
                <a:srgbClr val="FF0000"/>
              </a:solidFill>
              <a:latin typeface="Tempus Sans ITC" panose="04020404030D07020202" pitchFamily="82" charset="0"/>
            </a:endParaRPr>
          </a:p>
          <a:p>
            <a:endParaRPr lang="en-GB" sz="2800" b="1" dirty="0" smtClean="0">
              <a:latin typeface="Tempus Sans ITC" panose="04020404030D07020202" pitchFamily="82" charset="0"/>
            </a:endParaRPr>
          </a:p>
          <a:p>
            <a:endParaRPr lang="en-GB" sz="2800" b="1" dirty="0">
              <a:latin typeface="Tempus Sans ITC" panose="04020404030D07020202" pitchFamily="82" charset="0"/>
            </a:endParaRPr>
          </a:p>
          <a:p>
            <a:pPr algn="ctr"/>
            <a:r>
              <a:rPr lang="en-US" sz="2000" dirty="0">
                <a:solidFill>
                  <a:srgbClr val="FF0000"/>
                </a:solidFill>
                <a:latin typeface="Tempus Sans ITC" panose="04020404030D07020202" pitchFamily="82" charset="0"/>
              </a:rPr>
              <a:t>Sit on your bottom with your knees bent and your feet flat on the floor. Then take your feet out wide and be sure you are sitting with a tall, straight spine. Slide your arms under your knees and place your hands flat on the floor outside your legs. Bend forward, keeping your back and neck straight. Hold for 30 seconds</a:t>
            </a:r>
            <a:r>
              <a:rPr lang="en-US" sz="2000" dirty="0" smtClean="0">
                <a:solidFill>
                  <a:srgbClr val="FF0000"/>
                </a:solidFill>
                <a:latin typeface="Tempus Sans ITC" panose="04020404030D07020202" pitchFamily="82" charset="0"/>
              </a:rPr>
              <a:t>.  While you hold, think about how </a:t>
            </a:r>
            <a:r>
              <a:rPr lang="en-US" sz="2000" b="1" dirty="0" smtClean="0">
                <a:solidFill>
                  <a:srgbClr val="00B0F0"/>
                </a:solidFill>
                <a:latin typeface="Tempus Sans ITC" panose="04020404030D07020202" pitchFamily="82" charset="0"/>
              </a:rPr>
              <a:t>a little progress each day adds up to big results.</a:t>
            </a:r>
          </a:p>
          <a:p>
            <a:pPr algn="ctr"/>
            <a:endParaRPr lang="en-US" sz="2000" dirty="0">
              <a:solidFill>
                <a:srgbClr val="FF0000"/>
              </a:solidFill>
              <a:latin typeface="Tempus Sans ITC" panose="04020404030D07020202" pitchFamily="82" charset="0"/>
            </a:endParaRPr>
          </a:p>
          <a:p>
            <a:pPr algn="ctr"/>
            <a:r>
              <a:rPr lang="en-GB" sz="2000" dirty="0">
                <a:solidFill>
                  <a:srgbClr val="FF0000"/>
                </a:solidFill>
                <a:latin typeface="Tempus Sans ITC" panose="04020404030D07020202" pitchFamily="82" charset="0"/>
              </a:rPr>
              <a:t>Practice every day to see if you </a:t>
            </a:r>
            <a:r>
              <a:rPr lang="en-GB" sz="2000" dirty="0" smtClean="0">
                <a:solidFill>
                  <a:srgbClr val="FF0000"/>
                </a:solidFill>
                <a:latin typeface="Tempus Sans ITC" panose="04020404030D07020202" pitchFamily="82" charset="0"/>
              </a:rPr>
              <a:t>can bend further forward or increase the length </a:t>
            </a:r>
            <a:r>
              <a:rPr lang="en-GB" sz="2000" dirty="0">
                <a:solidFill>
                  <a:srgbClr val="FF0000"/>
                </a:solidFill>
                <a:latin typeface="Tempus Sans ITC" panose="04020404030D07020202" pitchFamily="82" charset="0"/>
              </a:rPr>
              <a:t>of time you can hold </a:t>
            </a:r>
            <a:r>
              <a:rPr lang="en-GB" sz="2000" dirty="0" smtClean="0">
                <a:solidFill>
                  <a:srgbClr val="FF0000"/>
                </a:solidFill>
                <a:latin typeface="Tempus Sans ITC" panose="04020404030D07020202" pitchFamily="82" charset="0"/>
              </a:rPr>
              <a:t>your stretch</a:t>
            </a:r>
            <a:r>
              <a:rPr lang="en-GB" dirty="0">
                <a:solidFill>
                  <a:srgbClr val="FF0000"/>
                </a:solidFill>
                <a:latin typeface="Tempus Sans ITC" panose="04020404030D07020202" pitchFamily="82" charset="0"/>
              </a:rPr>
              <a:t>.</a:t>
            </a:r>
            <a:endParaRPr lang="en-US" dirty="0" smtClean="0">
              <a:solidFill>
                <a:srgbClr val="FF0000"/>
              </a:solidFill>
              <a:latin typeface="Tempus Sans ITC" panose="04020404030D07020202" pitchFamily="82" charset="0"/>
            </a:endParaRPr>
          </a:p>
          <a:p>
            <a:pPr algn="r"/>
            <a:r>
              <a:rPr lang="en-GB" b="1" dirty="0" smtClean="0">
                <a:latin typeface="Tempus Sans ITC" panose="04020404030D07020202" pitchFamily="82" charset="0"/>
              </a:rPr>
              <a:t>Show </a:t>
            </a:r>
            <a:r>
              <a:rPr lang="en-GB" b="1" dirty="0">
                <a:latin typeface="Tempus Sans ITC" panose="04020404030D07020202" pitchFamily="82" charset="0"/>
              </a:rPr>
              <a:t>us your </a:t>
            </a:r>
            <a:r>
              <a:rPr lang="en-GB" b="1" dirty="0" smtClean="0">
                <a:latin typeface="Tempus Sans ITC" panose="04020404030D07020202" pitchFamily="82" charset="0"/>
              </a:rPr>
              <a:t>stretch</a:t>
            </a:r>
            <a:r>
              <a:rPr lang="en-GB" b="1" dirty="0" smtClean="0">
                <a:latin typeface="Tempus Sans ITC" panose="04020404030D07020202" pitchFamily="82" charset="0"/>
              </a:rPr>
              <a:t>!</a:t>
            </a:r>
            <a:endParaRPr lang="en-GB" b="1" dirty="0">
              <a:latin typeface="Tempus Sans ITC" panose="04020404030D07020202" pitchFamily="82" charset="0"/>
            </a:endParaRPr>
          </a:p>
          <a:p>
            <a:pPr algn="r"/>
            <a:r>
              <a:rPr lang="en-GB" b="1" dirty="0" smtClean="0">
                <a:latin typeface="Tempus Sans ITC" panose="04020404030D07020202" pitchFamily="82" charset="0"/>
              </a:rPr>
              <a:t>@</a:t>
            </a:r>
            <a:r>
              <a:rPr lang="en-GB" b="1" dirty="0" err="1" smtClean="0">
                <a:latin typeface="Tempus Sans ITC" panose="04020404030D07020202" pitchFamily="82" charset="0"/>
              </a:rPr>
              <a:t>KnowsleySSP</a:t>
            </a:r>
            <a:endParaRPr lang="en-GB" b="1" dirty="0">
              <a:latin typeface="Tempus Sans ITC" panose="04020404030D07020202" pitchFamily="82" charset="0"/>
            </a:endParaRPr>
          </a:p>
          <a:p>
            <a:pPr algn="r"/>
            <a:r>
              <a:rPr lang="en-GB" b="1" dirty="0">
                <a:latin typeface="Tempus Sans ITC" panose="04020404030D07020202" pitchFamily="82" charset="0"/>
              </a:rPr>
              <a:t>#WellnessWednesday</a:t>
            </a:r>
          </a:p>
          <a:p>
            <a:pPr algn="r"/>
            <a:r>
              <a:rPr lang="en-GB" b="1" dirty="0">
                <a:latin typeface="Tempus Sans ITC" panose="04020404030D07020202" pitchFamily="82" charset="0"/>
              </a:rPr>
              <a:t>#MerseysideSGO</a:t>
            </a:r>
          </a:p>
          <a:p>
            <a:endParaRPr lang="en-GB" b="1" dirty="0">
              <a:latin typeface="Ink Free" panose="03080402000500000000" pitchFamily="66" charset="0"/>
            </a:endParaRPr>
          </a:p>
          <a:p>
            <a:endParaRPr lang="en-GB" b="1" dirty="0">
              <a:latin typeface="Ink Free" panose="03080402000500000000" pitchFamily="66" charset="0"/>
            </a:endParaRPr>
          </a:p>
          <a:p>
            <a:endParaRPr lang="en-GB" b="1" dirty="0">
              <a:latin typeface="Ink Free" panose="03080402000500000000" pitchFamily="66" charset="0"/>
            </a:endParaRPr>
          </a:p>
          <a:p>
            <a:endParaRPr lang="en-GB" b="1" dirty="0">
              <a:latin typeface="Ink Free" panose="03080402000500000000" pitchFamily="66" charset="0"/>
            </a:endParaRPr>
          </a:p>
          <a:p>
            <a:endParaRPr lang="en-GB" b="1" dirty="0">
              <a:latin typeface="Ink Free" panose="03080402000500000000" pitchFamily="66" charset="0"/>
            </a:endParaRPr>
          </a:p>
          <a:p>
            <a:endParaRPr lang="en-GB" b="1" dirty="0">
              <a:latin typeface="Ink Free" panose="03080402000500000000" pitchFamily="66" charset="0"/>
            </a:endParaRPr>
          </a:p>
        </p:txBody>
      </p:sp>
      <p:pic>
        <p:nvPicPr>
          <p:cNvPr id="6" name="Picture 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611394" y="14374"/>
            <a:ext cx="1580606" cy="1028462"/>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18173" b="30201"/>
          <a:stretch/>
        </p:blipFill>
        <p:spPr>
          <a:xfrm>
            <a:off x="2913017" y="2772717"/>
            <a:ext cx="6466114" cy="2099387"/>
          </a:xfrm>
          <a:prstGeom prst="rect">
            <a:avLst/>
          </a:prstGeom>
        </p:spPr>
      </p:pic>
      <p:pic>
        <p:nvPicPr>
          <p:cNvPr id="1028" name="Picture 4" descr="School-Games-L1-3-2015-wordmark-no-sponsor-rgb"/>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4763" y="4763"/>
            <a:ext cx="20002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9119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128</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Ink Free</vt:lpstr>
      <vt:lpstr>Tempus Sans ITC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newman</dc:creator>
  <cp:lastModifiedBy>Hogg K</cp:lastModifiedBy>
  <cp:revision>12</cp:revision>
  <dcterms:created xsi:type="dcterms:W3CDTF">2020-05-25T11:11:30Z</dcterms:created>
  <dcterms:modified xsi:type="dcterms:W3CDTF">2021-01-06T10:32:45Z</dcterms:modified>
</cp:coreProperties>
</file>